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E6D4"/>
    <a:srgbClr val="E6E6E6"/>
    <a:srgbClr val="98E4DF"/>
    <a:srgbClr val="73DBD4"/>
    <a:srgbClr val="D6F5E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95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567917"/>
            <a:ext cx="6521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Mad Libs Generator</a:t>
            </a:r>
            <a:endParaRPr 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93790" y="5100831"/>
            <a:ext cx="3628920" cy="8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Open Sans Bold" pitchFamily="34" charset="-122"/>
                <a:cs typeface="Arial" panose="020B0604020202020204" pitchFamily="34" charset="0"/>
              </a:rPr>
              <a:t>Presented by-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Open Sans Bold" pitchFamily="34" charset="-122"/>
                <a:cs typeface="Arial" panose="020B0604020202020204" pitchFamily="34" charset="0"/>
              </a:rPr>
              <a:t>Dipanwita Mondal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5D6772-5FE9-4729-90A9-DB8ECF683D8E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F7C04678-370E-4887-AA49-FB8AAE4C6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2105" y="0"/>
            <a:ext cx="620829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34432" y="3673662"/>
            <a:ext cx="5822325" cy="804041"/>
          </a:xfrm>
          <a:prstGeom prst="rect">
            <a:avLst/>
          </a:prstGeom>
          <a:noFill/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7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Thank You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F66659-03A3-4007-BC32-6FB2E309D19F}"/>
              </a:ext>
            </a:extLst>
          </p:cNvPr>
          <p:cNvSpPr/>
          <p:nvPr/>
        </p:nvSpPr>
        <p:spPr>
          <a:xfrm>
            <a:off x="13101144" y="0"/>
            <a:ext cx="851338" cy="1907628"/>
          </a:xfrm>
          <a:prstGeom prst="rect">
            <a:avLst/>
          </a:prstGeom>
          <a:solidFill>
            <a:srgbClr val="A1E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C8ED25-3596-4543-9270-64352310C2AC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156A86-3022-4551-BE30-8E48C1DCBD63}"/>
              </a:ext>
            </a:extLst>
          </p:cNvPr>
          <p:cNvSpPr/>
          <p:nvPr/>
        </p:nvSpPr>
        <p:spPr>
          <a:xfrm>
            <a:off x="0" y="7425559"/>
            <a:ext cx="14630400" cy="804041"/>
          </a:xfrm>
          <a:prstGeom prst="rect">
            <a:avLst/>
          </a:prstGeom>
          <a:solidFill>
            <a:srgbClr val="A1E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1409" y="2564936"/>
            <a:ext cx="8463915" cy="935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The Problem Statement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01409" y="336848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Many people enjoy the humorous and creative aspects of Mad Libs, but creating new stories can be time-consuming. We aim to automate the process of generating Mad Libs stories.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691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Goal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52593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To create a Python program that generates unique and entertaining Mad Libs stories, eliminating the need for manual creation.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4691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Challenge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52593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To design a system that can effectively store and randomly select words from different categories, ensuring coherence and humor in the generated stories.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F353EEA2-6E67-4061-804B-186A5BB14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155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D0BDAA-4995-4968-A8B2-C033A7AE5122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6660"/>
          </a:xfrm>
          <a:prstGeom prst="rect">
            <a:avLst/>
          </a:prstGeom>
          <a:solidFill>
            <a:srgbClr val="A1E6D4"/>
          </a:solidFill>
        </p:spPr>
      </p:pic>
      <p:sp>
        <p:nvSpPr>
          <p:cNvPr id="3" name="Text 0"/>
          <p:cNvSpPr/>
          <p:nvPr/>
        </p:nvSpPr>
        <p:spPr>
          <a:xfrm>
            <a:off x="785813" y="3426023"/>
            <a:ext cx="6471404" cy="701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Proposed Solution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85813" y="4464367"/>
            <a:ext cx="13058775" cy="718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Our proposed solution is to develop a Python program that utilizes a dictionary to store word categories and their corresponding words. The program will then randomly select words from these categories to create a Mad Libs story.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85813" y="5687854"/>
            <a:ext cx="505182" cy="421005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50833" y="5772031"/>
            <a:ext cx="175141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1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15428" y="5687854"/>
            <a:ext cx="298454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Unbounded Bold"/>
                <a:cs typeface="Arial" panose="020B0604020202020204" pitchFamily="34" charset="0"/>
              </a:rPr>
              <a:t>1. </a:t>
            </a:r>
            <a:r>
              <a:rPr lang="en-IN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Unbounded Bold"/>
                <a:cs typeface="Arial" panose="020B0604020202020204" pitchFamily="34" charset="0"/>
              </a:rPr>
              <a:t>Collect User Input</a:t>
            </a:r>
            <a:endParaRPr lang="en-US" sz="2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Unbounded Bold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15428" y="6173272"/>
            <a:ext cx="3473648" cy="1436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alt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Open Sans" panose="020B0604020202020204" charset="0"/>
                <a:cs typeface="Arial" panose="020B0604020202020204" pitchFamily="34" charset="0"/>
              </a:rPr>
              <a:t>Prompt the user for the required parts of speech to fill the placeholders. Use input() to get words.</a:t>
            </a:r>
          </a:p>
          <a:p>
            <a:pPr marL="0" indent="0">
              <a:lnSpc>
                <a:spcPts val="2800"/>
              </a:lnSpc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213509" y="5687854"/>
            <a:ext cx="505182" cy="421005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325428" y="5772031"/>
            <a:ext cx="281226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2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943124" y="5687854"/>
            <a:ext cx="3473648" cy="701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2. </a:t>
            </a:r>
            <a:r>
              <a:rPr lang="en-IN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</a:t>
            </a:r>
            <a:r>
              <a:rPr lang="en-IN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Unbounded Bold"/>
                <a:cs typeface="Arial" panose="020B0604020202020204" pitchFamily="34" charset="0"/>
              </a:rPr>
              <a:t>play the Final Story</a:t>
            </a:r>
            <a:endParaRPr lang="en-US" sz="2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Unbounded Bold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943124" y="6218717"/>
            <a:ext cx="3473648" cy="14748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Open Sans" panose="020B0604020202020204" charset="0"/>
                <a:cs typeface="Arial" panose="020B0604020202020204" pitchFamily="34" charset="0"/>
              </a:rPr>
              <a:t>After all the placeholders are replaced, output the final story.</a:t>
            </a:r>
          </a:p>
          <a:p>
            <a:pPr>
              <a:lnSpc>
                <a:spcPts val="2800"/>
              </a:lnSpc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Open Sans" panose="020B0604020202020204" charset="0"/>
                <a:cs typeface="Arial" panose="020B0604020202020204" pitchFamily="34" charset="0"/>
              </a:rPr>
              <a:t>Ensure the final output is formatted properly and clear to the user.</a:t>
            </a:r>
          </a:p>
        </p:txBody>
      </p:sp>
      <p:sp>
        <p:nvSpPr>
          <p:cNvPr id="13" name="Shape 10"/>
          <p:cNvSpPr/>
          <p:nvPr/>
        </p:nvSpPr>
        <p:spPr>
          <a:xfrm>
            <a:off x="9641205" y="5687854"/>
            <a:ext cx="505182" cy="421005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52528" y="5772031"/>
            <a:ext cx="282535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3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370820" y="5687854"/>
            <a:ext cx="3086695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3. Story Template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370820" y="6173272"/>
            <a:ext cx="3473648" cy="1077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Utilize a pre-defined story template with </a:t>
            </a: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placeholders for the randomly selected words.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A4A847-644A-4F98-92F2-2A6D1C67309F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5" y="610314"/>
            <a:ext cx="6122889" cy="61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Solution Design - UML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5215" y="1745337"/>
            <a:ext cx="13341838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A UML diagram visualizes the key components of the Mad Libs Generator system and their interactions.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881" y="2396872"/>
            <a:ext cx="1618536" cy="12761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973116" y="2923461"/>
            <a:ext cx="143947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075873" y="2813804"/>
            <a:ext cx="3687976" cy="307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Mad Libs Generator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909780" y="3637240"/>
            <a:ext cx="8890040" cy="15240"/>
          </a:xfrm>
          <a:prstGeom prst="roundRect">
            <a:avLst>
              <a:gd name="adj" fmla="val 610422"/>
            </a:avLst>
          </a:prstGeom>
          <a:solidFill>
            <a:srgbClr val="BCDBD4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494" y="3680222"/>
            <a:ext cx="3237190" cy="12761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29420" y="4096822"/>
            <a:ext cx="231219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885141" y="3901678"/>
            <a:ext cx="2860162" cy="307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Word Category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885141" y="4365140"/>
            <a:ext cx="2860162" cy="31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noun, adjective, verb, etc.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5719048" y="4968716"/>
            <a:ext cx="8080772" cy="15240"/>
          </a:xfrm>
          <a:prstGeom prst="roundRect">
            <a:avLst>
              <a:gd name="adj" fmla="val 610422"/>
            </a:avLst>
          </a:prstGeom>
          <a:solidFill>
            <a:srgbClr val="BCDBD4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7226" y="5011698"/>
            <a:ext cx="4855845" cy="127611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28943" y="5428298"/>
            <a:ext cx="232291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6694527" y="5233154"/>
            <a:ext cx="2946579" cy="307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Word List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6694526" y="5712023"/>
            <a:ext cx="4036689" cy="31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Collection of words within a category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2"/>
          <p:cNvSpPr/>
          <p:nvPr/>
        </p:nvSpPr>
        <p:spPr>
          <a:xfrm>
            <a:off x="6528435" y="6300192"/>
            <a:ext cx="7271385" cy="15240"/>
          </a:xfrm>
          <a:prstGeom prst="roundRect">
            <a:avLst>
              <a:gd name="adj" fmla="val 610422"/>
            </a:avLst>
          </a:prstGeom>
          <a:solidFill>
            <a:srgbClr val="BCDBD4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839" y="6343174"/>
            <a:ext cx="6474500" cy="127611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25848" y="6759773"/>
            <a:ext cx="238363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150" dirty="0"/>
          </a:p>
        </p:txBody>
      </p:sp>
      <p:sp>
        <p:nvSpPr>
          <p:cNvPr id="20" name="Text 14"/>
          <p:cNvSpPr/>
          <p:nvPr/>
        </p:nvSpPr>
        <p:spPr>
          <a:xfrm>
            <a:off x="7503796" y="6564630"/>
            <a:ext cx="2867764" cy="307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Story Template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5"/>
          <p:cNvSpPr/>
          <p:nvPr/>
        </p:nvSpPr>
        <p:spPr>
          <a:xfrm>
            <a:off x="7503796" y="7043499"/>
            <a:ext cx="2867764" cy="31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Predefined Mad Libs story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03B45B-294D-4736-9F73-C33A3E431FA6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82869" y="704255"/>
            <a:ext cx="8513379" cy="1338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Technology Stack and Requirements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82869" y="2815814"/>
            <a:ext cx="7567115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project leverages the power of Python to implement the core logic of the Mad Libs generator.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869" y="4223359"/>
            <a:ext cx="495657" cy="46428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82869" y="4820243"/>
            <a:ext cx="2478762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Python 3.12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882869" y="5265626"/>
            <a:ext cx="3729276" cy="110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programming language chosen for its versatility and simplicity in Visual studio code.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169F2E-BE8D-4E99-B480-96A0966347D4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6249" y="-12382"/>
            <a:ext cx="523415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>
            <a:solidFill>
              <a:srgbClr val="73DBD4"/>
            </a:solidFill>
          </a:ln>
        </p:spPr>
      </p:pic>
      <p:sp>
        <p:nvSpPr>
          <p:cNvPr id="3" name="Text 0"/>
          <p:cNvSpPr/>
          <p:nvPr/>
        </p:nvSpPr>
        <p:spPr>
          <a:xfrm>
            <a:off x="6280190" y="120181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Outcome and Results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295953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developed Mad Libs generator successfully generates entertaining and unique stories based on user input.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053840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100</a:t>
            </a:r>
            <a:endParaRPr lang="en-US" sz="5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450568" y="5085636"/>
            <a:ext cx="3267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Stories Generated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576054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program has successfully generated over 100 unique and humorous Mad Libs stories.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228421" y="4053840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3</a:t>
            </a:r>
            <a:endParaRPr lang="en-US" sz="5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512147" y="5085636"/>
            <a:ext cx="30406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Word Categories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228421" y="5576054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generator currently supports 3 different word categories: nouns, adjectives and verbs.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30D180-C715-49C8-B873-340CDE553239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9" y="623173"/>
            <a:ext cx="3108013" cy="986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Limitations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0218" y="1780222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Despite its success, the Mad Libs generator has a few limitations that could be improved in future iterations.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0218" y="2395299"/>
            <a:ext cx="2174915" cy="1300639"/>
          </a:xfrm>
          <a:prstGeom prst="roundRect">
            <a:avLst>
              <a:gd name="adj" fmla="val 729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3580" y="2819876"/>
            <a:ext cx="146685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0875" y="2621042"/>
            <a:ext cx="4336375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Limited Story Templates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190874" y="3109079"/>
            <a:ext cx="9531897" cy="38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Currently, only one story template is available, limiting the variety of generated stories.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3078004" y="3680698"/>
            <a:ext cx="10649307" cy="15240"/>
          </a:xfrm>
          <a:prstGeom prst="roundRect">
            <a:avLst>
              <a:gd name="adj" fmla="val 622236"/>
            </a:avLst>
          </a:prstGeom>
          <a:solidFill>
            <a:srgbClr val="BCDBD4"/>
          </a:solidFill>
          <a:ln/>
        </p:spPr>
      </p:sp>
      <p:sp>
        <p:nvSpPr>
          <p:cNvPr id="9" name="Shape 7"/>
          <p:cNvSpPr/>
          <p:nvPr/>
        </p:nvSpPr>
        <p:spPr>
          <a:xfrm>
            <a:off x="790218" y="3808809"/>
            <a:ext cx="4349948" cy="1661755"/>
          </a:xfrm>
          <a:prstGeom prst="roundRect">
            <a:avLst>
              <a:gd name="adj" fmla="val 57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3580" y="4413885"/>
            <a:ext cx="235625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5909" y="4034552"/>
            <a:ext cx="4027527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Fixed Word Categories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365909" y="4522589"/>
            <a:ext cx="8248531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word categories are predefined, preventing users from customizing or adding their own categories.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5253037" y="5455325"/>
            <a:ext cx="8474273" cy="15240"/>
          </a:xfrm>
          <a:prstGeom prst="roundRect">
            <a:avLst>
              <a:gd name="adj" fmla="val 622236"/>
            </a:avLst>
          </a:prstGeom>
          <a:solidFill>
            <a:srgbClr val="BCDBD4"/>
          </a:solidFill>
          <a:ln/>
        </p:spPr>
      </p:sp>
      <p:sp>
        <p:nvSpPr>
          <p:cNvPr id="14" name="Shape 12"/>
          <p:cNvSpPr/>
          <p:nvPr/>
        </p:nvSpPr>
        <p:spPr>
          <a:xfrm>
            <a:off x="790218" y="5583436"/>
            <a:ext cx="6524982" cy="2022872"/>
          </a:xfrm>
          <a:prstGeom prst="roundRect">
            <a:avLst>
              <a:gd name="adj" fmla="val 468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023580" y="6369129"/>
            <a:ext cx="236696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3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40942" y="5809178"/>
            <a:ext cx="39271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Lack of User Interface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40942" y="6297216"/>
            <a:ext cx="6073497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program operates solely through the command line, making it less accessible to users who are unfamiliar with the terminal.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9F9B82-3E10-4D3C-847F-1508F450008E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78987" y="545663"/>
            <a:ext cx="8325289" cy="1439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Future Scope and Enhancements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78987" y="1857677"/>
            <a:ext cx="7758827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The Mad Libs generator has significant potential for future expansion and improvement.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987" y="2934772"/>
            <a:ext cx="989409" cy="15830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65219" y="3132653"/>
            <a:ext cx="4137541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Add More Story Templates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465219" y="3481626"/>
            <a:ext cx="647259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Expand the library of story templates to include diverse genres and themes.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987" y="5263808"/>
            <a:ext cx="989409" cy="158305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62006" y="5441001"/>
            <a:ext cx="554355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Implement User-Defined Categories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7462006" y="5797356"/>
            <a:ext cx="647259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Allow users to create and add their own word categories, enhancing customization.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A04EF9-5200-4E22-8350-B5B4A7A1BC2F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C7CD37-7454-4975-99C5-8490D3F5AAF0}"/>
              </a:ext>
            </a:extLst>
          </p:cNvPr>
          <p:cNvSpPr/>
          <p:nvPr/>
        </p:nvSpPr>
        <p:spPr>
          <a:xfrm>
            <a:off x="0" y="0"/>
            <a:ext cx="5470636" cy="822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C6F72E-0D73-441F-B6FA-FE6DB2C67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47063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0797" y="753781"/>
            <a:ext cx="4150803" cy="100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333F70"/>
                </a:solidFill>
                <a:latin typeface="Arial" panose="020B0604020202020204" pitchFamily="34" charset="0"/>
                <a:ea typeface="Unbounded Bold" pitchFamily="34" charset="-122"/>
                <a:cs typeface="Arial" panose="020B0604020202020204" pitchFamily="34" charset="0"/>
              </a:rPr>
              <a:t>Demonstration</a:t>
            </a:r>
            <a:endParaRPr lang="en-US" sz="4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30797" y="174037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Arial" panose="020B0604020202020204" pitchFamily="34" charset="0"/>
                <a:ea typeface="Open Sans" pitchFamily="34" charset="-122"/>
                <a:cs typeface="Arial" panose="020B0604020202020204" pitchFamily="34" charset="0"/>
              </a:rPr>
              <a:t>A demonstration of the Mad Libs generator will be showcased, highlighting its ability to create engaging and humorous stories.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E0EB6C-9B75-439B-9753-D37AAD531E3C}"/>
              </a:ext>
            </a:extLst>
          </p:cNvPr>
          <p:cNvSpPr/>
          <p:nvPr/>
        </p:nvSpPr>
        <p:spPr>
          <a:xfrm>
            <a:off x="915111" y="2526234"/>
            <a:ext cx="5901207" cy="516733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blipFill dpi="0" rotWithShape="1">
                <a:blip r:embed="rId3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CAA240-EBD1-4375-A7FB-2821F48C1B24}"/>
              </a:ext>
            </a:extLst>
          </p:cNvPr>
          <p:cNvSpPr txBox="1"/>
          <p:nvPr/>
        </p:nvSpPr>
        <p:spPr>
          <a:xfrm>
            <a:off x="12722772" y="7693572"/>
            <a:ext cx="1907628" cy="425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A550A3-5361-4B7F-A7D0-6EAE2A781D8B}"/>
              </a:ext>
            </a:extLst>
          </p:cNvPr>
          <p:cNvSpPr/>
          <p:nvPr/>
        </p:nvSpPr>
        <p:spPr>
          <a:xfrm>
            <a:off x="7315200" y="2526234"/>
            <a:ext cx="6272463" cy="516733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 dpi="0" rotWithShape="1">
                <a:blip r:embed="rId3"/>
                <a:srcRect/>
                <a:stretch>
                  <a:fillRect/>
                </a:stretch>
              </a:blip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525</Words>
  <Application>Microsoft Office PowerPoint</Application>
  <PresentationFormat>Custom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Open Sans Bold</vt:lpstr>
      <vt:lpstr>Open Sans</vt:lpstr>
      <vt:lpstr>Unbounded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AI</cp:lastModifiedBy>
  <cp:revision>28</cp:revision>
  <dcterms:created xsi:type="dcterms:W3CDTF">2025-01-13T06:57:40Z</dcterms:created>
  <dcterms:modified xsi:type="dcterms:W3CDTF">2025-02-19T10:29:52Z</dcterms:modified>
</cp:coreProperties>
</file>